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4" r:id="rId9"/>
    <p:sldId id="262" r:id="rId10"/>
    <p:sldId id="265" r:id="rId11"/>
    <p:sldId id="269" r:id="rId1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B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ACA45-612D-4144-89D1-4812ECAD1D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36CAFE5-2C8F-45F8-9BC2-7ABCCAEEED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Processes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607B6AD-7AEE-4267-B0F1-75A320CAB6F4}" type="parTrans" cxnId="{0193546C-14C8-419A-98A6-D7473A2C8594}">
      <dgm:prSet/>
      <dgm:spPr/>
    </dgm:pt>
    <dgm:pt modelId="{C973B2B6-EF8A-4C48-AD41-DCAEB4829143}" type="sibTrans" cxnId="{0193546C-14C8-419A-98A6-D7473A2C8594}">
      <dgm:prSet/>
      <dgm:spPr/>
    </dgm:pt>
    <dgm:pt modelId="{B2A7D7C6-2724-4D91-B465-B4FD21DE55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Problem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Solving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DC5F522-3B13-4FB7-BA7B-29B27CEDA636}" type="parTrans" cxnId="{F1514244-0826-45E2-A384-7DC76D946128}">
      <dgm:prSet/>
      <dgm:spPr/>
    </dgm:pt>
    <dgm:pt modelId="{35AE1094-1BA2-45EB-B48B-D1FB569DFD1C}" type="sibTrans" cxnId="{F1514244-0826-45E2-A384-7DC76D946128}">
      <dgm:prSet/>
      <dgm:spPr/>
    </dgm:pt>
    <dgm:pt modelId="{1E3C2391-4E95-4F98-A97D-8BB6136028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Production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A8387B9-B188-4532-8C28-95F7154385C2}" type="parTrans" cxnId="{A92DC8D1-CBDD-4CBA-9F8F-74724B0D33E1}">
      <dgm:prSet/>
      <dgm:spPr/>
    </dgm:pt>
    <dgm:pt modelId="{865FE7C5-07FE-4B5D-A746-504A9AD509B1}" type="sibTrans" cxnId="{A92DC8D1-CBDD-4CBA-9F8F-74724B0D33E1}">
      <dgm:prSet/>
      <dgm:spPr/>
    </dgm:pt>
    <dgm:pt modelId="{1E6261E7-3F29-4205-8657-C61DAA0396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Management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444C7B2-9071-4C2A-892E-E25E9BD59C8F}" type="parTrans" cxnId="{C9E6DF4A-5BF7-47FE-82DF-59F7A7AB306E}">
      <dgm:prSet/>
      <dgm:spPr/>
    </dgm:pt>
    <dgm:pt modelId="{3D74FDF4-4379-44E5-BCA6-9F9F9DFC9BEE}" type="sibTrans" cxnId="{C9E6DF4A-5BF7-47FE-82DF-59F7A7AB306E}">
      <dgm:prSet/>
      <dgm:spPr/>
    </dgm:pt>
    <dgm:pt modelId="{DF5A7804-2E44-4329-8C07-D7D986EB2BB1}" type="pres">
      <dgm:prSet presAssocID="{41AACA45-612D-4144-89D1-4812ECAD1D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4F492D-A4EF-45FB-BB9E-9269953A3868}" type="pres">
      <dgm:prSet presAssocID="{136CAFE5-2C8F-45F8-9BC2-7ABCCAEEEDEA}" presName="hierRoot1" presStyleCnt="0">
        <dgm:presLayoutVars>
          <dgm:hierBranch/>
        </dgm:presLayoutVars>
      </dgm:prSet>
      <dgm:spPr/>
    </dgm:pt>
    <dgm:pt modelId="{799AF589-5FCF-470F-960C-6F4BFCE72AE5}" type="pres">
      <dgm:prSet presAssocID="{136CAFE5-2C8F-45F8-9BC2-7ABCCAEEEDEA}" presName="rootComposite1" presStyleCnt="0"/>
      <dgm:spPr/>
    </dgm:pt>
    <dgm:pt modelId="{9AAFE478-AB76-4C91-9889-BC4FD3F13189}" type="pres">
      <dgm:prSet presAssocID="{136CAFE5-2C8F-45F8-9BC2-7ABCCAEEEDEA}" presName="rootText1" presStyleLbl="node0" presStyleIdx="0" presStyleCnt="1">
        <dgm:presLayoutVars>
          <dgm:chPref val="3"/>
        </dgm:presLayoutVars>
      </dgm:prSet>
      <dgm:spPr/>
    </dgm:pt>
    <dgm:pt modelId="{4813C51E-3B2C-4FF4-8355-75582ACEDE7E}" type="pres">
      <dgm:prSet presAssocID="{136CAFE5-2C8F-45F8-9BC2-7ABCCAEEEDEA}" presName="rootConnector1" presStyleLbl="node1" presStyleIdx="0" presStyleCnt="0"/>
      <dgm:spPr/>
    </dgm:pt>
    <dgm:pt modelId="{DC985217-729D-4DFE-803D-EDFB4C11F8D6}" type="pres">
      <dgm:prSet presAssocID="{136CAFE5-2C8F-45F8-9BC2-7ABCCAEEEDEA}" presName="hierChild2" presStyleCnt="0"/>
      <dgm:spPr/>
    </dgm:pt>
    <dgm:pt modelId="{66CF43AE-EB8A-4148-B053-7D1EB0776044}" type="pres">
      <dgm:prSet presAssocID="{2DC5F522-3B13-4FB7-BA7B-29B27CEDA636}" presName="Name35" presStyleLbl="parChTrans1D2" presStyleIdx="0" presStyleCnt="3"/>
      <dgm:spPr/>
    </dgm:pt>
    <dgm:pt modelId="{7BEC0819-3A8E-4363-92C1-357863A6FD82}" type="pres">
      <dgm:prSet presAssocID="{B2A7D7C6-2724-4D91-B465-B4FD21DE5523}" presName="hierRoot2" presStyleCnt="0">
        <dgm:presLayoutVars>
          <dgm:hierBranch/>
        </dgm:presLayoutVars>
      </dgm:prSet>
      <dgm:spPr/>
    </dgm:pt>
    <dgm:pt modelId="{3CF2042C-DC23-4E85-B8C2-5EE8D33F2AA3}" type="pres">
      <dgm:prSet presAssocID="{B2A7D7C6-2724-4D91-B465-B4FD21DE5523}" presName="rootComposite" presStyleCnt="0"/>
      <dgm:spPr/>
    </dgm:pt>
    <dgm:pt modelId="{5778E0A4-03F2-4AD9-9ABB-291E13385952}" type="pres">
      <dgm:prSet presAssocID="{B2A7D7C6-2724-4D91-B465-B4FD21DE5523}" presName="rootText" presStyleLbl="node2" presStyleIdx="0" presStyleCnt="3">
        <dgm:presLayoutVars>
          <dgm:chPref val="3"/>
        </dgm:presLayoutVars>
      </dgm:prSet>
      <dgm:spPr/>
    </dgm:pt>
    <dgm:pt modelId="{1C7A0459-3327-4DFE-AB3B-0C3851A30D03}" type="pres">
      <dgm:prSet presAssocID="{B2A7D7C6-2724-4D91-B465-B4FD21DE5523}" presName="rootConnector" presStyleLbl="node2" presStyleIdx="0" presStyleCnt="3"/>
      <dgm:spPr/>
    </dgm:pt>
    <dgm:pt modelId="{820BE413-0B76-422F-9130-621F89C5794A}" type="pres">
      <dgm:prSet presAssocID="{B2A7D7C6-2724-4D91-B465-B4FD21DE5523}" presName="hierChild4" presStyleCnt="0"/>
      <dgm:spPr/>
    </dgm:pt>
    <dgm:pt modelId="{58F8A94F-C9BA-47DD-82C2-C117982382AB}" type="pres">
      <dgm:prSet presAssocID="{B2A7D7C6-2724-4D91-B465-B4FD21DE5523}" presName="hierChild5" presStyleCnt="0"/>
      <dgm:spPr/>
    </dgm:pt>
    <dgm:pt modelId="{9CF0CB13-BC0F-495C-AE43-A81B3B087D59}" type="pres">
      <dgm:prSet presAssocID="{6A8387B9-B188-4532-8C28-95F7154385C2}" presName="Name35" presStyleLbl="parChTrans1D2" presStyleIdx="1" presStyleCnt="3"/>
      <dgm:spPr/>
    </dgm:pt>
    <dgm:pt modelId="{2F6F34BB-C4E4-4D47-A191-55CF7DCFFCE4}" type="pres">
      <dgm:prSet presAssocID="{1E3C2391-4E95-4F98-A97D-8BB613602855}" presName="hierRoot2" presStyleCnt="0">
        <dgm:presLayoutVars>
          <dgm:hierBranch/>
        </dgm:presLayoutVars>
      </dgm:prSet>
      <dgm:spPr/>
    </dgm:pt>
    <dgm:pt modelId="{21AEAC03-58C0-4AA4-8DF7-2198B9C99632}" type="pres">
      <dgm:prSet presAssocID="{1E3C2391-4E95-4F98-A97D-8BB613602855}" presName="rootComposite" presStyleCnt="0"/>
      <dgm:spPr/>
    </dgm:pt>
    <dgm:pt modelId="{ECCE5114-07B7-4846-AACB-7145C26B6E2D}" type="pres">
      <dgm:prSet presAssocID="{1E3C2391-4E95-4F98-A97D-8BB613602855}" presName="rootText" presStyleLbl="node2" presStyleIdx="1" presStyleCnt="3">
        <dgm:presLayoutVars>
          <dgm:chPref val="3"/>
        </dgm:presLayoutVars>
      </dgm:prSet>
      <dgm:spPr/>
    </dgm:pt>
    <dgm:pt modelId="{37D85A98-2A80-4A64-9070-3B31432BC0C7}" type="pres">
      <dgm:prSet presAssocID="{1E3C2391-4E95-4F98-A97D-8BB613602855}" presName="rootConnector" presStyleLbl="node2" presStyleIdx="1" presStyleCnt="3"/>
      <dgm:spPr/>
    </dgm:pt>
    <dgm:pt modelId="{9333341C-206E-4AE7-95A1-D6B5926AAE14}" type="pres">
      <dgm:prSet presAssocID="{1E3C2391-4E95-4F98-A97D-8BB613602855}" presName="hierChild4" presStyleCnt="0"/>
      <dgm:spPr/>
    </dgm:pt>
    <dgm:pt modelId="{DD2B9299-59C5-427A-96DA-0F9237081932}" type="pres">
      <dgm:prSet presAssocID="{1E3C2391-4E95-4F98-A97D-8BB613602855}" presName="hierChild5" presStyleCnt="0"/>
      <dgm:spPr/>
    </dgm:pt>
    <dgm:pt modelId="{7448D4CC-4691-4A20-84F2-99F40080FCEA}" type="pres">
      <dgm:prSet presAssocID="{4444C7B2-9071-4C2A-892E-E25E9BD59C8F}" presName="Name35" presStyleLbl="parChTrans1D2" presStyleIdx="2" presStyleCnt="3"/>
      <dgm:spPr/>
    </dgm:pt>
    <dgm:pt modelId="{38A1A91F-6119-44AA-AC21-50D015678390}" type="pres">
      <dgm:prSet presAssocID="{1E6261E7-3F29-4205-8657-C61DAA0396B5}" presName="hierRoot2" presStyleCnt="0">
        <dgm:presLayoutVars>
          <dgm:hierBranch/>
        </dgm:presLayoutVars>
      </dgm:prSet>
      <dgm:spPr/>
    </dgm:pt>
    <dgm:pt modelId="{669FEF01-1D72-4263-ABAB-F79FB5A40F7D}" type="pres">
      <dgm:prSet presAssocID="{1E6261E7-3F29-4205-8657-C61DAA0396B5}" presName="rootComposite" presStyleCnt="0"/>
      <dgm:spPr/>
    </dgm:pt>
    <dgm:pt modelId="{FB0B8FE8-9CA5-430F-8F44-05F7FDA79538}" type="pres">
      <dgm:prSet presAssocID="{1E6261E7-3F29-4205-8657-C61DAA0396B5}" presName="rootText" presStyleLbl="node2" presStyleIdx="2" presStyleCnt="3">
        <dgm:presLayoutVars>
          <dgm:chPref val="3"/>
        </dgm:presLayoutVars>
      </dgm:prSet>
      <dgm:spPr/>
    </dgm:pt>
    <dgm:pt modelId="{5FEA232B-170B-4A52-9B75-953ABB09AA26}" type="pres">
      <dgm:prSet presAssocID="{1E6261E7-3F29-4205-8657-C61DAA0396B5}" presName="rootConnector" presStyleLbl="node2" presStyleIdx="2" presStyleCnt="3"/>
      <dgm:spPr/>
    </dgm:pt>
    <dgm:pt modelId="{1773254B-09D3-45AA-BC13-2714FA875CDD}" type="pres">
      <dgm:prSet presAssocID="{1E6261E7-3F29-4205-8657-C61DAA0396B5}" presName="hierChild4" presStyleCnt="0"/>
      <dgm:spPr/>
    </dgm:pt>
    <dgm:pt modelId="{1039ED18-626A-4B02-BF0A-4BFB14AB3BA9}" type="pres">
      <dgm:prSet presAssocID="{1E6261E7-3F29-4205-8657-C61DAA0396B5}" presName="hierChild5" presStyleCnt="0"/>
      <dgm:spPr/>
    </dgm:pt>
    <dgm:pt modelId="{5DD06674-2F71-492F-A808-18430A289C2F}" type="pres">
      <dgm:prSet presAssocID="{136CAFE5-2C8F-45F8-9BC2-7ABCCAEEEDEA}" presName="hierChild3" presStyleCnt="0"/>
      <dgm:spPr/>
    </dgm:pt>
  </dgm:ptLst>
  <dgm:cxnLst>
    <dgm:cxn modelId="{DDCBEDCB-11D5-40B2-A798-0C8E6DE6B947}" type="presOf" srcId="{41AACA45-612D-4144-89D1-4812ECAD1D53}" destId="{DF5A7804-2E44-4329-8C07-D7D986EB2BB1}" srcOrd="0" destOrd="0" presId="urn:microsoft.com/office/officeart/2005/8/layout/orgChart1"/>
    <dgm:cxn modelId="{EF389751-A85A-4EE7-BEE9-54EF878BBFC5}" type="presOf" srcId="{2DC5F522-3B13-4FB7-BA7B-29B27CEDA636}" destId="{66CF43AE-EB8A-4148-B053-7D1EB0776044}" srcOrd="0" destOrd="0" presId="urn:microsoft.com/office/officeart/2005/8/layout/orgChart1"/>
    <dgm:cxn modelId="{A92DC8D1-CBDD-4CBA-9F8F-74724B0D33E1}" srcId="{136CAFE5-2C8F-45F8-9BC2-7ABCCAEEEDEA}" destId="{1E3C2391-4E95-4F98-A97D-8BB613602855}" srcOrd="1" destOrd="0" parTransId="{6A8387B9-B188-4532-8C28-95F7154385C2}" sibTransId="{865FE7C5-07FE-4B5D-A746-504A9AD509B1}"/>
    <dgm:cxn modelId="{9E149C17-8E5D-48DD-9F93-7C5294F06114}" type="presOf" srcId="{1E6261E7-3F29-4205-8657-C61DAA0396B5}" destId="{FB0B8FE8-9CA5-430F-8F44-05F7FDA79538}" srcOrd="0" destOrd="0" presId="urn:microsoft.com/office/officeart/2005/8/layout/orgChart1"/>
    <dgm:cxn modelId="{1383C8E8-24CF-4559-AE87-46A31A6F2F0D}" type="presOf" srcId="{6A8387B9-B188-4532-8C28-95F7154385C2}" destId="{9CF0CB13-BC0F-495C-AE43-A81B3B087D59}" srcOrd="0" destOrd="0" presId="urn:microsoft.com/office/officeart/2005/8/layout/orgChart1"/>
    <dgm:cxn modelId="{E77A6262-03A9-4492-94A2-A3A9DE7F57A2}" type="presOf" srcId="{1E6261E7-3F29-4205-8657-C61DAA0396B5}" destId="{5FEA232B-170B-4A52-9B75-953ABB09AA26}" srcOrd="1" destOrd="0" presId="urn:microsoft.com/office/officeart/2005/8/layout/orgChart1"/>
    <dgm:cxn modelId="{C9E6DF4A-5BF7-47FE-82DF-59F7A7AB306E}" srcId="{136CAFE5-2C8F-45F8-9BC2-7ABCCAEEEDEA}" destId="{1E6261E7-3F29-4205-8657-C61DAA0396B5}" srcOrd="2" destOrd="0" parTransId="{4444C7B2-9071-4C2A-892E-E25E9BD59C8F}" sibTransId="{3D74FDF4-4379-44E5-BCA6-9F9F9DFC9BEE}"/>
    <dgm:cxn modelId="{43D50753-496A-4C91-85A0-397CD68D0500}" type="presOf" srcId="{1E3C2391-4E95-4F98-A97D-8BB613602855}" destId="{37D85A98-2A80-4A64-9070-3B31432BC0C7}" srcOrd="1" destOrd="0" presId="urn:microsoft.com/office/officeart/2005/8/layout/orgChart1"/>
    <dgm:cxn modelId="{674AED7C-F8D5-45FE-95C9-2A66ADD7A2F7}" type="presOf" srcId="{4444C7B2-9071-4C2A-892E-E25E9BD59C8F}" destId="{7448D4CC-4691-4A20-84F2-99F40080FCEA}" srcOrd="0" destOrd="0" presId="urn:microsoft.com/office/officeart/2005/8/layout/orgChart1"/>
    <dgm:cxn modelId="{D86D6E8E-6891-48FC-953E-9025298841DA}" type="presOf" srcId="{1E3C2391-4E95-4F98-A97D-8BB613602855}" destId="{ECCE5114-07B7-4846-AACB-7145C26B6E2D}" srcOrd="0" destOrd="0" presId="urn:microsoft.com/office/officeart/2005/8/layout/orgChart1"/>
    <dgm:cxn modelId="{B59598E7-3AA8-4721-88E2-2E09F23A1254}" type="presOf" srcId="{136CAFE5-2C8F-45F8-9BC2-7ABCCAEEEDEA}" destId="{9AAFE478-AB76-4C91-9889-BC4FD3F13189}" srcOrd="0" destOrd="0" presId="urn:microsoft.com/office/officeart/2005/8/layout/orgChart1"/>
    <dgm:cxn modelId="{0193546C-14C8-419A-98A6-D7473A2C8594}" srcId="{41AACA45-612D-4144-89D1-4812ECAD1D53}" destId="{136CAFE5-2C8F-45F8-9BC2-7ABCCAEEEDEA}" srcOrd="0" destOrd="0" parTransId="{E607B6AD-7AEE-4267-B0F1-75A320CAB6F4}" sibTransId="{C973B2B6-EF8A-4C48-AD41-DCAEB4829143}"/>
    <dgm:cxn modelId="{5713EC53-4CAE-434F-B10F-613DCEFC3D79}" type="presOf" srcId="{B2A7D7C6-2724-4D91-B465-B4FD21DE5523}" destId="{5778E0A4-03F2-4AD9-9ABB-291E13385952}" srcOrd="0" destOrd="0" presId="urn:microsoft.com/office/officeart/2005/8/layout/orgChart1"/>
    <dgm:cxn modelId="{9D3C8F00-03A5-4A01-BD41-BD561AC9D93E}" type="presOf" srcId="{B2A7D7C6-2724-4D91-B465-B4FD21DE5523}" destId="{1C7A0459-3327-4DFE-AB3B-0C3851A30D03}" srcOrd="1" destOrd="0" presId="urn:microsoft.com/office/officeart/2005/8/layout/orgChart1"/>
    <dgm:cxn modelId="{5F6FFBF6-EE3B-483C-A6D1-7E7093C33BBA}" type="presOf" srcId="{136CAFE5-2C8F-45F8-9BC2-7ABCCAEEEDEA}" destId="{4813C51E-3B2C-4FF4-8355-75582ACEDE7E}" srcOrd="1" destOrd="0" presId="urn:microsoft.com/office/officeart/2005/8/layout/orgChart1"/>
    <dgm:cxn modelId="{F1514244-0826-45E2-A384-7DC76D946128}" srcId="{136CAFE5-2C8F-45F8-9BC2-7ABCCAEEEDEA}" destId="{B2A7D7C6-2724-4D91-B465-B4FD21DE5523}" srcOrd="0" destOrd="0" parTransId="{2DC5F522-3B13-4FB7-BA7B-29B27CEDA636}" sibTransId="{35AE1094-1BA2-45EB-B48B-D1FB569DFD1C}"/>
    <dgm:cxn modelId="{588D73A2-C1C1-4D14-8DE7-36301CB04C2B}" type="presParOf" srcId="{DF5A7804-2E44-4329-8C07-D7D986EB2BB1}" destId="{304F492D-A4EF-45FB-BB9E-9269953A3868}" srcOrd="0" destOrd="0" presId="urn:microsoft.com/office/officeart/2005/8/layout/orgChart1"/>
    <dgm:cxn modelId="{829C27B7-C64C-4D89-AA3A-4F7470A127D4}" type="presParOf" srcId="{304F492D-A4EF-45FB-BB9E-9269953A3868}" destId="{799AF589-5FCF-470F-960C-6F4BFCE72AE5}" srcOrd="0" destOrd="0" presId="urn:microsoft.com/office/officeart/2005/8/layout/orgChart1"/>
    <dgm:cxn modelId="{5BAFF5BF-124E-4995-AD28-166672792D9A}" type="presParOf" srcId="{799AF589-5FCF-470F-960C-6F4BFCE72AE5}" destId="{9AAFE478-AB76-4C91-9889-BC4FD3F13189}" srcOrd="0" destOrd="0" presId="urn:microsoft.com/office/officeart/2005/8/layout/orgChart1"/>
    <dgm:cxn modelId="{45E52904-7E12-4353-9AAD-5070C4C9D3C9}" type="presParOf" srcId="{799AF589-5FCF-470F-960C-6F4BFCE72AE5}" destId="{4813C51E-3B2C-4FF4-8355-75582ACEDE7E}" srcOrd="1" destOrd="0" presId="urn:microsoft.com/office/officeart/2005/8/layout/orgChart1"/>
    <dgm:cxn modelId="{B6C33332-E1D1-4C90-9E8A-28CA690AE892}" type="presParOf" srcId="{304F492D-A4EF-45FB-BB9E-9269953A3868}" destId="{DC985217-729D-4DFE-803D-EDFB4C11F8D6}" srcOrd="1" destOrd="0" presId="urn:microsoft.com/office/officeart/2005/8/layout/orgChart1"/>
    <dgm:cxn modelId="{71C27E59-E5AF-4D6E-ACDA-9242A18F7BD7}" type="presParOf" srcId="{DC985217-729D-4DFE-803D-EDFB4C11F8D6}" destId="{66CF43AE-EB8A-4148-B053-7D1EB0776044}" srcOrd="0" destOrd="0" presId="urn:microsoft.com/office/officeart/2005/8/layout/orgChart1"/>
    <dgm:cxn modelId="{77D3A600-C667-4348-AE5D-BD342F31276E}" type="presParOf" srcId="{DC985217-729D-4DFE-803D-EDFB4C11F8D6}" destId="{7BEC0819-3A8E-4363-92C1-357863A6FD82}" srcOrd="1" destOrd="0" presId="urn:microsoft.com/office/officeart/2005/8/layout/orgChart1"/>
    <dgm:cxn modelId="{CDBB7296-D894-4F68-8DC5-245DF7849EF5}" type="presParOf" srcId="{7BEC0819-3A8E-4363-92C1-357863A6FD82}" destId="{3CF2042C-DC23-4E85-B8C2-5EE8D33F2AA3}" srcOrd="0" destOrd="0" presId="urn:microsoft.com/office/officeart/2005/8/layout/orgChart1"/>
    <dgm:cxn modelId="{2DB7F3AF-40D3-4589-980E-CC059A9A8385}" type="presParOf" srcId="{3CF2042C-DC23-4E85-B8C2-5EE8D33F2AA3}" destId="{5778E0A4-03F2-4AD9-9ABB-291E13385952}" srcOrd="0" destOrd="0" presId="urn:microsoft.com/office/officeart/2005/8/layout/orgChart1"/>
    <dgm:cxn modelId="{1C427C05-5D56-4628-8B79-38A9ACCC1B65}" type="presParOf" srcId="{3CF2042C-DC23-4E85-B8C2-5EE8D33F2AA3}" destId="{1C7A0459-3327-4DFE-AB3B-0C3851A30D03}" srcOrd="1" destOrd="0" presId="urn:microsoft.com/office/officeart/2005/8/layout/orgChart1"/>
    <dgm:cxn modelId="{93EE5576-04A0-4AA6-8082-EED9410B8F94}" type="presParOf" srcId="{7BEC0819-3A8E-4363-92C1-357863A6FD82}" destId="{820BE413-0B76-422F-9130-621F89C5794A}" srcOrd="1" destOrd="0" presId="urn:microsoft.com/office/officeart/2005/8/layout/orgChart1"/>
    <dgm:cxn modelId="{D05D4E19-6B18-4EEB-A43E-C8650A84AF02}" type="presParOf" srcId="{7BEC0819-3A8E-4363-92C1-357863A6FD82}" destId="{58F8A94F-C9BA-47DD-82C2-C117982382AB}" srcOrd="2" destOrd="0" presId="urn:microsoft.com/office/officeart/2005/8/layout/orgChart1"/>
    <dgm:cxn modelId="{D7F3F97D-337C-4FEE-BB55-A494D08F3A3B}" type="presParOf" srcId="{DC985217-729D-4DFE-803D-EDFB4C11F8D6}" destId="{9CF0CB13-BC0F-495C-AE43-A81B3B087D59}" srcOrd="2" destOrd="0" presId="urn:microsoft.com/office/officeart/2005/8/layout/orgChart1"/>
    <dgm:cxn modelId="{1FFF43A9-784A-44BC-A9BA-753834717AE0}" type="presParOf" srcId="{DC985217-729D-4DFE-803D-EDFB4C11F8D6}" destId="{2F6F34BB-C4E4-4D47-A191-55CF7DCFFCE4}" srcOrd="3" destOrd="0" presId="urn:microsoft.com/office/officeart/2005/8/layout/orgChart1"/>
    <dgm:cxn modelId="{AE48C9AE-C59D-40F4-9480-4936F842D65A}" type="presParOf" srcId="{2F6F34BB-C4E4-4D47-A191-55CF7DCFFCE4}" destId="{21AEAC03-58C0-4AA4-8DF7-2198B9C99632}" srcOrd="0" destOrd="0" presId="urn:microsoft.com/office/officeart/2005/8/layout/orgChart1"/>
    <dgm:cxn modelId="{ED79AE92-7B83-4C52-B469-17A75F20214C}" type="presParOf" srcId="{21AEAC03-58C0-4AA4-8DF7-2198B9C99632}" destId="{ECCE5114-07B7-4846-AACB-7145C26B6E2D}" srcOrd="0" destOrd="0" presId="urn:microsoft.com/office/officeart/2005/8/layout/orgChart1"/>
    <dgm:cxn modelId="{57562722-C316-454A-981A-FA78811DE19D}" type="presParOf" srcId="{21AEAC03-58C0-4AA4-8DF7-2198B9C99632}" destId="{37D85A98-2A80-4A64-9070-3B31432BC0C7}" srcOrd="1" destOrd="0" presId="urn:microsoft.com/office/officeart/2005/8/layout/orgChart1"/>
    <dgm:cxn modelId="{1423BD8D-A666-4F93-9A4F-3D82BD19C8F0}" type="presParOf" srcId="{2F6F34BB-C4E4-4D47-A191-55CF7DCFFCE4}" destId="{9333341C-206E-4AE7-95A1-D6B5926AAE14}" srcOrd="1" destOrd="0" presId="urn:microsoft.com/office/officeart/2005/8/layout/orgChart1"/>
    <dgm:cxn modelId="{1518E20D-853D-4CE1-A16D-7B26FADD9192}" type="presParOf" srcId="{2F6F34BB-C4E4-4D47-A191-55CF7DCFFCE4}" destId="{DD2B9299-59C5-427A-96DA-0F9237081932}" srcOrd="2" destOrd="0" presId="urn:microsoft.com/office/officeart/2005/8/layout/orgChart1"/>
    <dgm:cxn modelId="{5C86D18B-D1BB-4ADE-A994-5EF60C393BE1}" type="presParOf" srcId="{DC985217-729D-4DFE-803D-EDFB4C11F8D6}" destId="{7448D4CC-4691-4A20-84F2-99F40080FCEA}" srcOrd="4" destOrd="0" presId="urn:microsoft.com/office/officeart/2005/8/layout/orgChart1"/>
    <dgm:cxn modelId="{6979EE21-E6D2-4095-9B8E-F299C34A0559}" type="presParOf" srcId="{DC985217-729D-4DFE-803D-EDFB4C11F8D6}" destId="{38A1A91F-6119-44AA-AC21-50D015678390}" srcOrd="5" destOrd="0" presId="urn:microsoft.com/office/officeart/2005/8/layout/orgChart1"/>
    <dgm:cxn modelId="{07F401B1-480D-4F68-9771-EFBBC896A567}" type="presParOf" srcId="{38A1A91F-6119-44AA-AC21-50D015678390}" destId="{669FEF01-1D72-4263-ABAB-F79FB5A40F7D}" srcOrd="0" destOrd="0" presId="urn:microsoft.com/office/officeart/2005/8/layout/orgChart1"/>
    <dgm:cxn modelId="{6FB189F2-3853-4196-BBF2-10EF6A53E96A}" type="presParOf" srcId="{669FEF01-1D72-4263-ABAB-F79FB5A40F7D}" destId="{FB0B8FE8-9CA5-430F-8F44-05F7FDA79538}" srcOrd="0" destOrd="0" presId="urn:microsoft.com/office/officeart/2005/8/layout/orgChart1"/>
    <dgm:cxn modelId="{5BDBFABA-21BF-4C67-9021-CAED05333F93}" type="presParOf" srcId="{669FEF01-1D72-4263-ABAB-F79FB5A40F7D}" destId="{5FEA232B-170B-4A52-9B75-953ABB09AA26}" srcOrd="1" destOrd="0" presId="urn:microsoft.com/office/officeart/2005/8/layout/orgChart1"/>
    <dgm:cxn modelId="{CDC8AE46-9BC0-459A-9979-13A0D93BA8DC}" type="presParOf" srcId="{38A1A91F-6119-44AA-AC21-50D015678390}" destId="{1773254B-09D3-45AA-BC13-2714FA875CDD}" srcOrd="1" destOrd="0" presId="urn:microsoft.com/office/officeart/2005/8/layout/orgChart1"/>
    <dgm:cxn modelId="{48EA4383-5759-49A8-B94E-41833D04B43C}" type="presParOf" srcId="{38A1A91F-6119-44AA-AC21-50D015678390}" destId="{1039ED18-626A-4B02-BF0A-4BFB14AB3BA9}" srcOrd="2" destOrd="0" presId="urn:microsoft.com/office/officeart/2005/8/layout/orgChart1"/>
    <dgm:cxn modelId="{A780D745-3065-40C3-AA72-BF53E3118FAB}" type="presParOf" srcId="{304F492D-A4EF-45FB-BB9E-9269953A3868}" destId="{5DD06674-2F71-492F-A808-18430A289C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3F318E-4EF7-4A0B-B41E-767081232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4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4D898C-5388-42BC-9483-FA03D636EE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43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90924-209A-4DE0-9277-02119605AA3A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15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30F7A-78E7-4084-999A-EF0E4644386C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14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DFB47-03EC-407D-995B-63961FB3576D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4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E0AB4-48F4-48A9-9F07-FD243933ADA2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3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70A19-7FEF-40BE-B0D6-FAAECECC094E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15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3B00C-6483-4FFE-926E-E321A204DF86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30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932EE-D6E0-47C9-8D9F-165AAA6258E4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10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AC339-EF4A-4D07-83A3-3C33FA02EBD1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40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F09C7-E853-44CE-89D9-E7B915FCC051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5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39F15-EED2-4D30-ACF2-66D0B3568824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61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BF716-CE0A-4481-8757-D00C4A18F4A5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2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2ED2-8C3A-4D39-AAB2-E57A5FFD9C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73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463-ABEC-4F5A-A304-2472A30491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6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F410-5BD6-4F33-97C3-B93BC17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9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A2DD69-5103-41AA-B1C9-BB55AD001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084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7B5EFB-1962-4A5F-A4BA-E027ED7DF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453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6E3-21AF-4F48-AF44-BF08AC0DC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6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4F1-D77D-4561-8C2F-28853B6A3C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6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C7F5-C074-4467-B512-46AADCA9F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6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277C-7B9E-4C2D-8656-75969962E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5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3A3A-D562-439E-9A69-AFD14AB0A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5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7970-0241-4FDE-9F75-D522F956E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8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E697E2-937C-42C0-B4DC-4741459B4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E619-398D-4451-ABFD-F4367070E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224B5E-1514-48BE-8BA5-27585CFCDE7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2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Systems Model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Technological Systems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Technology System Components</a:t>
            </a:r>
            <a:endParaRPr lang="en-US" sz="4000" u="sng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u="sng" dirty="0"/>
              <a:t>Outputs</a:t>
            </a:r>
            <a:r>
              <a:rPr lang="en-US" dirty="0"/>
              <a:t> </a:t>
            </a:r>
          </a:p>
          <a:p>
            <a:pPr marL="990600" lvl="1" indent="-533400"/>
            <a:r>
              <a:rPr lang="en-US" sz="3200" dirty="0"/>
              <a:t>finished product and wastes or pollution</a:t>
            </a:r>
          </a:p>
          <a:p>
            <a:pPr marL="990600" lvl="1" indent="-533400"/>
            <a:r>
              <a:rPr lang="en-US" sz="3200" dirty="0"/>
              <a:t>Can be intentional or unintentional </a:t>
            </a:r>
          </a:p>
          <a:p>
            <a:pPr marL="990600" lvl="1" indent="-533400"/>
            <a:endParaRPr lang="en-US" sz="3200" dirty="0"/>
          </a:p>
          <a:p>
            <a:pPr marL="609600" indent="-609600">
              <a:buFontTx/>
              <a:buAutoNum type="arabicPeriod" startAt="4"/>
            </a:pPr>
            <a:r>
              <a:rPr lang="en-US" u="sng" dirty="0"/>
              <a:t>Feedback</a:t>
            </a:r>
            <a:r>
              <a:rPr lang="en-US" dirty="0"/>
              <a:t>- Information about the output of a system used to regulate the inputs and processes</a:t>
            </a:r>
          </a:p>
          <a:p>
            <a:pPr marL="609600" indent="-609600">
              <a:buFontTx/>
              <a:buAutoNum type="arabicPeriod" startAt="4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outputs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0"/>
            <a:ext cx="8458200" cy="6477000"/>
          </a:xfrm>
          <a:noFill/>
          <a:ln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114800" y="64770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© </a:t>
            </a:r>
            <a:r>
              <a:rPr lang="en-US"/>
              <a:t>From </a:t>
            </a:r>
            <a:r>
              <a:rPr lang="en-US" u="sng"/>
              <a:t>Technology</a:t>
            </a:r>
            <a:r>
              <a:rPr lang="en-US"/>
              <a:t> by R. Thomas Wright,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Technology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complete process of designing, creating, using a tool and the result of its use.</a:t>
            </a:r>
          </a:p>
          <a:p>
            <a:r>
              <a:rPr lang="en-US"/>
              <a:t>Each technology has parts that have a relationship with all other parts and to the whole.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Technology Systems Are: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from human need or want</a:t>
            </a:r>
          </a:p>
          <a:p>
            <a:r>
              <a:rPr lang="en-US" dirty="0"/>
              <a:t>Designed and developed by people</a:t>
            </a:r>
          </a:p>
          <a:p>
            <a:r>
              <a:rPr lang="en-US" dirty="0"/>
              <a:t>Modified and/or abandoned over time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Technology System Components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u="sng" dirty="0"/>
              <a:t>Goals</a:t>
            </a:r>
            <a:r>
              <a:rPr lang="en-US" dirty="0"/>
              <a:t>- the objective, what the system should accomplish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Technology System Components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2.  </a:t>
            </a:r>
            <a:r>
              <a:rPr lang="en-US" u="sng" dirty="0"/>
              <a:t>Inputs</a:t>
            </a:r>
            <a:r>
              <a:rPr lang="en-US" dirty="0"/>
              <a:t>-elements that flow into the system and are consumed or processed in the system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7 different inputs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People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Materials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tools or machines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Energy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information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Finances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Time</a:t>
            </a:r>
          </a:p>
          <a:p>
            <a:pPr marL="609600" indent="-609600">
              <a:lnSpc>
                <a:spcPct val="90000"/>
              </a:lnSpc>
            </a:pPr>
            <a:endParaRPr lang="en-US" dirty="0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process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763000" cy="6477000"/>
          </a:xfrm>
          <a:noFill/>
          <a:ln/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114800" y="64008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© </a:t>
            </a:r>
            <a:r>
              <a:rPr lang="en-US"/>
              <a:t>From </a:t>
            </a:r>
            <a:r>
              <a:rPr lang="en-US" u="sng"/>
              <a:t>Technology</a:t>
            </a:r>
            <a:r>
              <a:rPr lang="en-US"/>
              <a:t> by R. Thomas Wright,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/>
              <a:t>Technology System Components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 startAt="3"/>
            </a:pPr>
            <a:r>
              <a:rPr lang="en-US" u="sng" dirty="0"/>
              <a:t>Processes-</a:t>
            </a:r>
            <a:r>
              <a:rPr lang="en-US" dirty="0"/>
              <a:t> the steps needed to complete the task</a:t>
            </a:r>
            <a:endParaRPr lang="en-US" i="1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1676400" y="2514600"/>
          <a:ext cx="6553200" cy="319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4800600"/>
            <a:ext cx="18288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Engineering Design Process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US" i="1"/>
              <a:t>Processes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txBody>
          <a:bodyPr/>
          <a:lstStyle/>
          <a:p>
            <a:r>
              <a:rPr lang="en-US" i="1" dirty="0" smtClean="0"/>
              <a:t>Engineering Design Process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Constraints 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 Solutions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 Solution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Prototype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Communicate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 b="1"/>
              <a:t>Processes</a:t>
            </a: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u="sng"/>
              <a:t>Production Process- </a:t>
            </a: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Actions completed to produce the product, structure or service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u="sng"/>
              <a:t>Management Process</a:t>
            </a:r>
          </a:p>
          <a:p>
            <a:pPr>
              <a:buFontTx/>
              <a:buNone/>
            </a:pPr>
            <a:r>
              <a:rPr lang="en-US"/>
              <a:t>Controlling and supervising the people, materials, and the production of the output. 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.2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1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|3.4|3.7|3.8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8|6.8|4.7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1372</TotalTime>
  <Words>239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Retrospect</vt:lpstr>
      <vt:lpstr>Systems Model</vt:lpstr>
      <vt:lpstr>Technology System</vt:lpstr>
      <vt:lpstr>Technology Systems Are:</vt:lpstr>
      <vt:lpstr>Technology System Components</vt:lpstr>
      <vt:lpstr>Technology System Components</vt:lpstr>
      <vt:lpstr>PowerPoint Presentation</vt:lpstr>
      <vt:lpstr>Technology System Components </vt:lpstr>
      <vt:lpstr>Processes</vt:lpstr>
      <vt:lpstr>Processes</vt:lpstr>
      <vt:lpstr>Technology System Components</vt:lpstr>
      <vt:lpstr>PowerPoint Presentation</vt:lpstr>
    </vt:vector>
  </TitlesOfParts>
  <Company>Barrow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Systems</dc:title>
  <dc:creator>Foxfire Ty</dc:creator>
  <cp:lastModifiedBy>Foxfire Ty</cp:lastModifiedBy>
  <cp:revision>23</cp:revision>
  <dcterms:created xsi:type="dcterms:W3CDTF">2006-01-09T13:34:51Z</dcterms:created>
  <dcterms:modified xsi:type="dcterms:W3CDTF">2014-09-11T00:17:12Z</dcterms:modified>
</cp:coreProperties>
</file>